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4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108210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8039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6560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02140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833455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09753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24721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8105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65616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07384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47054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4470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99257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25932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9921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19575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7844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60234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35330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5875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91278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772244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6068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769742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81249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268528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988925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108176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641628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726642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127712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117574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296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55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72858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9438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8296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5372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93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rgbClr val="CCFFFF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34290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48006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66294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title" idx="2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3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342900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480060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662940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0" marR="0" lvl="1" indent="0" algn="l" rtl="0">
              <a:spcBef>
                <a:spcPts val="0"/>
              </a:spcBef>
            </a:pPr>
            <a:endParaRPr/>
          </a:p>
          <a:p>
            <a:pPr marL="0" marR="0" lvl="2" indent="0" algn="l" rtl="0">
              <a:spcBef>
                <a:spcPts val="0"/>
              </a:spcBef>
            </a:pPr>
            <a:endParaRPr/>
          </a:p>
          <a:p>
            <a:pPr marL="0" marR="0" lvl="3" indent="0" algn="l" rtl="0">
              <a:spcBef>
                <a:spcPts val="0"/>
              </a:spcBef>
            </a:pPr>
            <a:endParaRPr/>
          </a:p>
          <a:p>
            <a:pPr marL="0" marR="0" lvl="4" indent="0" algn="l" rtl="0">
              <a:spcBef>
                <a:spcPts val="0"/>
              </a:spcBef>
            </a:pPr>
            <a:endParaRPr/>
          </a:p>
          <a:p>
            <a:pPr marL="0" marR="0" lvl="5" indent="0" algn="l" rtl="0">
              <a:spcBef>
                <a:spcPts val="0"/>
              </a:spcBef>
            </a:pPr>
            <a:endParaRPr/>
          </a:p>
          <a:p>
            <a:pPr marL="0" marR="0" lvl="6" indent="0" algn="l" rtl="0">
              <a:spcBef>
                <a:spcPts val="0"/>
              </a:spcBef>
            </a:pPr>
            <a:endParaRPr/>
          </a:p>
          <a:p>
            <a:pPr marL="0" marR="0" lvl="7" indent="0" algn="l" rtl="0">
              <a:spcBef>
                <a:spcPts val="0"/>
              </a:spcBef>
            </a:pPr>
            <a:endParaRPr/>
          </a:p>
          <a:p>
            <a:pPr marL="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bg>
      <p:bgPr>
        <a:solidFill>
          <a:srgbClr val="CCFFFF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342900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480060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662940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0" marR="0" lvl="1" indent="0" algn="l" rtl="0">
              <a:spcBef>
                <a:spcPts val="0"/>
              </a:spcBef>
            </a:pPr>
            <a:endParaRPr/>
          </a:p>
          <a:p>
            <a:pPr marL="0" marR="0" lvl="2" indent="0" algn="l" rtl="0">
              <a:spcBef>
                <a:spcPts val="0"/>
              </a:spcBef>
            </a:pPr>
            <a:endParaRPr/>
          </a:p>
          <a:p>
            <a:pPr marL="0" marR="0" lvl="3" indent="0" algn="l" rtl="0">
              <a:spcBef>
                <a:spcPts val="0"/>
              </a:spcBef>
            </a:pPr>
            <a:endParaRPr/>
          </a:p>
          <a:p>
            <a:pPr marL="0" marR="0" lvl="4" indent="0" algn="l" rtl="0">
              <a:spcBef>
                <a:spcPts val="0"/>
              </a:spcBef>
            </a:pPr>
            <a:endParaRPr/>
          </a:p>
          <a:p>
            <a:pPr marL="0" marR="0" lvl="5" indent="0" algn="l" rtl="0">
              <a:spcBef>
                <a:spcPts val="0"/>
              </a:spcBef>
            </a:pPr>
            <a:endParaRPr/>
          </a:p>
          <a:p>
            <a:pPr marL="0" marR="0" lvl="6" indent="0" algn="l" rtl="0">
              <a:spcBef>
                <a:spcPts val="0"/>
              </a:spcBef>
            </a:pPr>
            <a:endParaRPr/>
          </a:p>
          <a:p>
            <a:pPr marL="0" marR="0" lvl="7" indent="0" algn="l" rtl="0">
              <a:spcBef>
                <a:spcPts val="0"/>
              </a:spcBef>
            </a:pPr>
            <a:endParaRPr/>
          </a:p>
          <a:p>
            <a:pPr marL="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34290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48006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66294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0" marR="0" lvl="1" indent="0" algn="l" rtl="0">
              <a:spcBef>
                <a:spcPts val="0"/>
              </a:spcBef>
            </a:pPr>
            <a:endParaRPr/>
          </a:p>
          <a:p>
            <a:pPr marL="0" marR="0" lvl="2" indent="0" algn="l" rtl="0">
              <a:spcBef>
                <a:spcPts val="0"/>
              </a:spcBef>
            </a:pPr>
            <a:endParaRPr/>
          </a:p>
          <a:p>
            <a:pPr marL="0" marR="0" lvl="3" indent="0" algn="l" rtl="0">
              <a:spcBef>
                <a:spcPts val="0"/>
              </a:spcBef>
            </a:pPr>
            <a:endParaRPr/>
          </a:p>
          <a:p>
            <a:pPr marL="0" marR="0" lvl="4" indent="0" algn="l" rtl="0">
              <a:spcBef>
                <a:spcPts val="0"/>
              </a:spcBef>
            </a:pPr>
            <a:endParaRPr/>
          </a:p>
          <a:p>
            <a:pPr marL="0" marR="0" lvl="5" indent="0" algn="l" rtl="0">
              <a:spcBef>
                <a:spcPts val="0"/>
              </a:spcBef>
            </a:pPr>
            <a:endParaRPr/>
          </a:p>
          <a:p>
            <a:pPr marL="0" marR="0" lvl="6" indent="0" algn="l" rtl="0">
              <a:spcBef>
                <a:spcPts val="0"/>
              </a:spcBef>
            </a:pPr>
            <a:endParaRPr/>
          </a:p>
          <a:p>
            <a:pPr marL="0" marR="0" lvl="7" indent="0" algn="l" rtl="0">
              <a:spcBef>
                <a:spcPts val="0"/>
              </a:spcBef>
            </a:pPr>
            <a:endParaRPr/>
          </a:p>
          <a:p>
            <a:pPr marL="0" marR="0" lvl="8" indent="0" algn="l" rtl="0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5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Early Humans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1371600" y="3948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1, Section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Lucy’s Remains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28571"/>
              <a:buFont typeface="Arial"/>
              <a:buNone/>
            </a:pPr>
            <a:endParaRPr/>
          </a:p>
        </p:txBody>
      </p:sp>
      <p:pic>
        <p:nvPicPr>
          <p:cNvPr id="93" name="Shape 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71800" y="1295400"/>
            <a:ext cx="2938462" cy="51816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Replica of Lucy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28571"/>
              <a:buFont typeface="Arial"/>
              <a:buNone/>
            </a:pPr>
            <a:endParaRPr/>
          </a:p>
        </p:txBody>
      </p:sp>
      <p:pic>
        <p:nvPicPr>
          <p:cNvPr id="100" name="Shape 1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4600" y="1447800"/>
            <a:ext cx="3800474" cy="495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Hunter-Gatherers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Hunted and gathered food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Did not live in a permanent home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Madeleine people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Paleolithic Age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Old stone age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Tools and weapons were only made of stone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permanent civilizations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Hunter-gatherers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2,500,000 B.C. – 8,000B.C.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Nomad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 who is always on the move and does not have a permanent home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Madeleine people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Ice Age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long period of extreme cold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100,000 B.C. – 8,000 B.C. was the last ice age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Ice sheets covered parts of Europe, Asia, and North America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 adapted by using clothing and fire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Madeleine people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Adaptations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Paleolithic people had to adapt to their environment.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Madeleine people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Lived in caves in cold climates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Learned to tame fire which provided warmth, light and a way to cook meat.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Used animal furs to make warm clothing.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28571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Language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Spoken language was developed during the Paleolithic times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Paleolithic Art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Cave paintings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Used crushed yellow, black and red rocks to make powders for paint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Expressions of the humans of the time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Found in Lascaux caves, France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28571"/>
              <a:buFont typeface="Arial"/>
              <a:buNone/>
            </a:pPr>
            <a:endParaRPr/>
          </a:p>
        </p:txBody>
      </p:sp>
      <p:pic>
        <p:nvPicPr>
          <p:cNvPr id="149" name="Shape 1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3000" y="1447800"/>
            <a:ext cx="7086600" cy="508476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History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story of humans in the past</a:t>
            </a:r>
          </a:p>
        </p:txBody>
      </p:sp>
      <p:sp>
        <p:nvSpPr>
          <p:cNvPr id="41" name="Shape 41"/>
          <p:cNvSpPr txBox="1"/>
          <p:nvPr/>
        </p:nvSpPr>
        <p:spPr>
          <a:xfrm>
            <a:off x="762000" y="2819400"/>
            <a:ext cx="7848599" cy="14938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Prehistory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The story of humans before writing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28571"/>
              <a:buFont typeface="Arial"/>
              <a:buNone/>
            </a:pPr>
            <a:endParaRPr/>
          </a:p>
        </p:txBody>
      </p:sp>
      <p:pic>
        <p:nvPicPr>
          <p:cNvPr id="156" name="Shape 1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23811"/>
            <a:ext cx="9144000" cy="688181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Bulls in a Spanish cave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28571"/>
              <a:buFont typeface="Arial"/>
              <a:buNone/>
            </a:pPr>
            <a:endParaRPr/>
          </a:p>
        </p:txBody>
      </p:sp>
      <p:pic>
        <p:nvPicPr>
          <p:cNvPr id="163" name="Shape 1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1531937"/>
            <a:ext cx="7848599" cy="516731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Technology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Tools and methods that help humans perform tasks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first technology was a piece of stone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forms of technology do the Madeleine people use to adapt to their environment?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Paleolithic Technology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28571"/>
              <a:buFont typeface="Arial"/>
              <a:buNone/>
            </a:pPr>
            <a:endParaRPr/>
          </a:p>
        </p:txBody>
      </p:sp>
      <p:pic>
        <p:nvPicPr>
          <p:cNvPr id="176" name="Shape 17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1447800"/>
            <a:ext cx="6924674" cy="48006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Mesolithic Age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Middle stone age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 started herding animals instead of hunting them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Used animals for meat, milk, and wool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 remained nomadic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28571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Domesticate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tame animals for human use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/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28571"/>
              <a:buFont typeface="Arial"/>
              <a:buNone/>
            </a:pPr>
            <a:endParaRPr/>
          </a:p>
        </p:txBody>
      </p:sp>
      <p:pic>
        <p:nvPicPr>
          <p:cNvPr id="195" name="Shape 19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0"/>
            <a:ext cx="4972049" cy="66294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Neolithic Age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New Stone Age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8000 B.C. – 4000 B.C.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 started settling into communities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Planting and growing seeds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Replaced hunting and gathering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Agricultural Revolution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change that occurred during the Neolithic Age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Could be the most important event in human history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Why?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does the word revolution mean?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/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28571"/>
              <a:buFont typeface="Arial"/>
              <a:buNone/>
            </a:pPr>
            <a:endParaRPr/>
          </a:p>
        </p:txBody>
      </p:sp>
      <p:pic>
        <p:nvPicPr>
          <p:cNvPr id="214" name="Shape 2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0"/>
            <a:ext cx="7619999" cy="674846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Anthropologist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Studies human society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Studies how humans developed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Pros of Neolithic Age</a:t>
            </a:r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 could stay in one place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people could be fed/steady food supply/surplus of food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Population of world could increase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 could learn other trades besides farming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Specialization 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labor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Better </a:t>
            </a:r>
            <a:r>
              <a:rPr lang="en-US" sz="3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technology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Cons of the Neolithic Age</a:t>
            </a:r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 as much variety in their diets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grain and less meat was consumed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Staying in one place caused diseases to spread quickly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Pollution contaminated water supply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Two early Neolithic towns</a:t>
            </a:r>
          </a:p>
        </p:txBody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Jericho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oldest community found in the Middle East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Located near Israel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8000 B.C.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Catal Huyuk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6700 B.C.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Population 6000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Located in present day Turkey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Archaeological site in Jericho</a:t>
            </a: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28571"/>
              <a:buFont typeface="Arial"/>
              <a:buNone/>
            </a:pPr>
            <a:endParaRPr/>
          </a:p>
        </p:txBody>
      </p:sp>
      <p:pic>
        <p:nvPicPr>
          <p:cNvPr id="239" name="Shape 2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7800" y="1371600"/>
            <a:ext cx="6572249" cy="5162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Modern Jericho</a:t>
            </a:r>
          </a:p>
        </p:txBody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28571"/>
              <a:buFont typeface="Arial"/>
              <a:buNone/>
            </a:pPr>
            <a:endParaRPr/>
          </a:p>
        </p:txBody>
      </p:sp>
      <p:pic>
        <p:nvPicPr>
          <p:cNvPr id="246" name="Shape 2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600200"/>
            <a:ext cx="8077199" cy="473551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Archaeological site at Catal Huyuk</a:t>
            </a:r>
          </a:p>
        </p:txBody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28571"/>
              <a:buFont typeface="Arial"/>
              <a:buNone/>
            </a:pPr>
            <a:endParaRPr/>
          </a:p>
        </p:txBody>
      </p:sp>
      <p:pic>
        <p:nvPicPr>
          <p:cNvPr id="253" name="Shape 2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1600200"/>
            <a:ext cx="7619999" cy="505777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Restoration of a typical house in Catal Huyuk</a:t>
            </a:r>
          </a:p>
        </p:txBody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28571"/>
              <a:buFont typeface="Arial"/>
              <a:buNone/>
            </a:pPr>
            <a:endParaRPr/>
          </a:p>
        </p:txBody>
      </p:sp>
      <p:pic>
        <p:nvPicPr>
          <p:cNvPr id="260" name="Shape 2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95400" y="1371600"/>
            <a:ext cx="6629400" cy="50291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Specialization of labor</a:t>
            </a:r>
          </a:p>
        </p:txBody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Different jobs for different people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people settled into communities, some people farmed and others did other jobs and traded for food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28571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Bronze Age</a:t>
            </a:r>
          </a:p>
        </p:txBody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After 4000 B.C.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Mixed copper and tin = bronze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Bronze made better weapons and tools than stone or copper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next for early civilization?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Archaeologist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Studies evidence of humans.  They find and study </a:t>
            </a: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artifacts 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fossils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that are buried in the ground.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Archaeologists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28571"/>
              <a:buFont typeface="Arial"/>
              <a:buNone/>
            </a:pPr>
            <a:endParaRPr/>
          </a:p>
        </p:txBody>
      </p:sp>
      <p:pic>
        <p:nvPicPr>
          <p:cNvPr id="60" name="Shape 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1447800"/>
            <a:ext cx="7619999" cy="472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Louis and Mary Leakey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Famous archaeologists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Discovered evidence that shows humans began in East Africa millions of years ago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Leakey examining remains from Olduvai Gorge…a place in Tanzania, Africa.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28571"/>
              <a:buFont typeface="Arial"/>
              <a:buNone/>
            </a:pPr>
            <a:endParaRPr/>
          </a:p>
        </p:txBody>
      </p:sp>
      <p:pic>
        <p:nvPicPr>
          <p:cNvPr id="73" name="Shape 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62200" y="1447800"/>
            <a:ext cx="4637086" cy="457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Olduvai Gorge in Africa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28571"/>
              <a:buFont typeface="Arial"/>
              <a:buNone/>
            </a:pPr>
            <a:endParaRPr/>
          </a:p>
        </p:txBody>
      </p:sp>
      <p:pic>
        <p:nvPicPr>
          <p:cNvPr id="80" name="Shape 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1219200"/>
            <a:ext cx="8305799" cy="5246686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Hominid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Creature that walks on two legs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Humans are the only hominid today</a:t>
            </a:r>
          </a:p>
          <a:p>
            <a:pPr marL="342900" marR="0" lvl="0" indent="-34290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Hominid: Lucy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Found in Ethiopia in 1974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Discovered by Donald Johanson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million year old female Hominid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Head the size of a baseball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 years old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28571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610</Words>
  <Application>Microsoft Office PowerPoint</Application>
  <PresentationFormat>On-screen Show (4:3)</PresentationFormat>
  <Paragraphs>119</Paragraphs>
  <Slides>38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Arial</vt:lpstr>
      <vt:lpstr>Default Design</vt:lpstr>
      <vt:lpstr>Early Humans</vt:lpstr>
      <vt:lpstr>History</vt:lpstr>
      <vt:lpstr>Anthropologist</vt:lpstr>
      <vt:lpstr>Archaeologist</vt:lpstr>
      <vt:lpstr>Archaeologists</vt:lpstr>
      <vt:lpstr>Louis and Mary Leakey</vt:lpstr>
      <vt:lpstr>Leakey examining remains from Olduvai Gorge…a place in Tanzania, Africa.</vt:lpstr>
      <vt:lpstr>Olduvai Gorge in Africa</vt:lpstr>
      <vt:lpstr>Hominid</vt:lpstr>
      <vt:lpstr>Lucy’s Remains</vt:lpstr>
      <vt:lpstr>Replica of Lucy</vt:lpstr>
      <vt:lpstr>Hunter-Gatherers</vt:lpstr>
      <vt:lpstr>Paleolithic Age</vt:lpstr>
      <vt:lpstr>Nomad</vt:lpstr>
      <vt:lpstr>Ice Age</vt:lpstr>
      <vt:lpstr>Adaptations</vt:lpstr>
      <vt:lpstr>Language</vt:lpstr>
      <vt:lpstr>Paleolithic Art</vt:lpstr>
      <vt:lpstr>Found in Lascaux caves, France</vt:lpstr>
      <vt:lpstr>PowerPoint Presentation</vt:lpstr>
      <vt:lpstr>Bulls in a Spanish cave</vt:lpstr>
      <vt:lpstr>Technology</vt:lpstr>
      <vt:lpstr>Paleolithic Technology</vt:lpstr>
      <vt:lpstr>Mesolithic Age</vt:lpstr>
      <vt:lpstr>Domesticate</vt:lpstr>
      <vt:lpstr>PowerPoint Presentation</vt:lpstr>
      <vt:lpstr>Neolithic Age</vt:lpstr>
      <vt:lpstr>Agricultural Revolution</vt:lpstr>
      <vt:lpstr>PowerPoint Presentation</vt:lpstr>
      <vt:lpstr>Pros of Neolithic Age</vt:lpstr>
      <vt:lpstr>Cons of the Neolithic Age</vt:lpstr>
      <vt:lpstr>Two early Neolithic towns</vt:lpstr>
      <vt:lpstr>Archaeological site in Jericho</vt:lpstr>
      <vt:lpstr>Modern Jericho</vt:lpstr>
      <vt:lpstr>Archaeological site at Catal Huyuk</vt:lpstr>
      <vt:lpstr>Restoration of a typical house in Catal Huyuk</vt:lpstr>
      <vt:lpstr>Specialization of labor</vt:lpstr>
      <vt:lpstr>Bronze Age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Humans</dc:title>
  <dc:creator>Tash, Brian A</dc:creator>
  <cp:lastModifiedBy>Tash, Brian</cp:lastModifiedBy>
  <cp:revision>1</cp:revision>
  <dcterms:modified xsi:type="dcterms:W3CDTF">2016-09-02T21:28:39Z</dcterms:modified>
</cp:coreProperties>
</file>